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972800" cy="13716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E7A08D-0F41-477E-9728-19B28EAAC068}">
  <a:tblStyle styleId="{25E7A08D-0F41-477E-9728-19B28EAAC06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2280" y="78"/>
      </p:cViewPr>
      <p:guideLst>
        <p:guide orient="horz" pos="4320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577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f25a6f651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f25a6f651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74050" y="1985533"/>
            <a:ext cx="10224600" cy="547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74040" y="7557667"/>
            <a:ext cx="10224600" cy="21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74040" y="2949667"/>
            <a:ext cx="10224600" cy="523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74040" y="8405933"/>
            <a:ext cx="10224600" cy="346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74040" y="5735600"/>
            <a:ext cx="10224600" cy="224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74040" y="1186733"/>
            <a:ext cx="10224600" cy="15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74040" y="3073267"/>
            <a:ext cx="10224600" cy="91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74040" y="1186733"/>
            <a:ext cx="10224600" cy="15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74040" y="3073267"/>
            <a:ext cx="4800000" cy="91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798880" y="3073267"/>
            <a:ext cx="4800000" cy="91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74040" y="1186733"/>
            <a:ext cx="10224600" cy="15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74040" y="1481600"/>
            <a:ext cx="3369600" cy="201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74040" y="3705600"/>
            <a:ext cx="3369600" cy="84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88300" y="1200400"/>
            <a:ext cx="7641300" cy="1090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486400" y="-333"/>
            <a:ext cx="5486400" cy="1371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8600" y="3288467"/>
            <a:ext cx="4854300" cy="3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8600" y="7474867"/>
            <a:ext cx="4854300" cy="329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927400" y="1930867"/>
            <a:ext cx="4604400" cy="985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74040" y="11281533"/>
            <a:ext cx="7198500" cy="161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74040" y="1186733"/>
            <a:ext cx="10224600" cy="15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74040" y="3073267"/>
            <a:ext cx="10224600" cy="91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0166949" y="12435245"/>
            <a:ext cx="6585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>
            <p:extLst>
              <p:ext uri="{D42A27DB-BD31-4B8C-83A1-F6EECF244321}">
                <p14:modId xmlns:p14="http://schemas.microsoft.com/office/powerpoint/2010/main" val="2166739025"/>
              </p:ext>
            </p:extLst>
          </p:nvPr>
        </p:nvGraphicFramePr>
        <p:xfrm>
          <a:off x="165563" y="311664"/>
          <a:ext cx="10641674" cy="13092672"/>
        </p:xfrm>
        <a:graphic>
          <a:graphicData uri="http://schemas.openxmlformats.org/drawingml/2006/table">
            <a:tbl>
              <a:tblPr>
                <a:noFill/>
                <a:tableStyleId>{25E7A08D-0F41-477E-9728-19B28EAAC068}</a:tableStyleId>
              </a:tblPr>
              <a:tblGrid>
                <a:gridCol w="1357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9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8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6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4666">
                <a:tc row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700" dirty="0"/>
                        <a:t>IQAC</a:t>
                      </a:r>
                      <a:endParaRPr sz="157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( Internal Quality Assurance Cell )</a:t>
                      </a:r>
                      <a:endParaRPr sz="2400" b="1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25">
                <a:tc gridSpan="4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400" b="1" dirty="0">
                          <a:solidFill>
                            <a:srgbClr val="FF0000"/>
                          </a:solidFill>
                        </a:rPr>
                        <a:t>COMPOSITION OF IQAC</a:t>
                      </a:r>
                      <a:endParaRPr sz="4400" b="1" dirty="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225">
                <a:tc gridSpan="4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1" dirty="0">
                          <a:solidFill>
                            <a:srgbClr val="0000FF"/>
                          </a:solidFill>
                        </a:rPr>
                        <a:t>Telangana Tribal Welfare Residential Degree College (Women), Medak</a:t>
                      </a:r>
                      <a:endParaRPr sz="2800" b="1" dirty="0">
                        <a:solidFill>
                          <a:srgbClr val="0000FF"/>
                        </a:solidFill>
                      </a:endParaRPr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b="1" dirty="0"/>
                        <a:t>S. No.</a:t>
                      </a:r>
                      <a:endParaRPr sz="2600" b="1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b="1" dirty="0"/>
                        <a:t>Name</a:t>
                      </a:r>
                      <a:endParaRPr sz="2600" b="1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b="1" dirty="0"/>
                        <a:t>Designation</a:t>
                      </a:r>
                      <a:endParaRPr sz="2600" b="1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b="1" dirty="0"/>
                        <a:t>Position</a:t>
                      </a:r>
                      <a:endParaRPr sz="2600" b="1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1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Dr. V. Uma Devi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Principal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Chairperson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8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2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Faizia Fathima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HoD, Computer Science &amp; Applications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IQAC Coordinator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4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3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B. Vijaya Laxmi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Vice Principal &amp;</a:t>
                      </a:r>
                      <a:endParaRPr sz="2200" dirty="0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HoD, Commerce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Member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4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4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K. Sharath Deepika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HoD, Botany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Member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4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5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Dr. M. Hari Priya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HoD, Mathematics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Member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4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6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B. Suchitha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HoD, Chemistry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Member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4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7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B. Ramya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Asst. Prof., Commerce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Member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54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8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S. Mangamma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Junior Assistant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Member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654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9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dirty="0"/>
                        <a:t>M. Rajini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dirty="0"/>
                        <a:t>Captain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Student Representative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54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10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P. Basi Reddy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Parent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Parent Representative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54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11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200"/>
                        <a:t>R. Tejaswini</a:t>
                      </a:r>
                      <a:endParaRPr lang="en-IN"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200"/>
                        <a:t>Alumni (2017-20 Batch)</a:t>
                      </a:r>
                      <a:endParaRPr lang="en-IN"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200" dirty="0"/>
                        <a:t>Alumni Representative</a:t>
                      </a:r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545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12</a:t>
                      </a:r>
                      <a:endParaRPr sz="220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dirty="0"/>
                        <a:t>Dr. N. Thirumal Reddy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dirty="0"/>
                        <a:t>IQAC Coordinator, Govt. Degree College, Medak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/>
                        <a:t>External Member</a:t>
                      </a:r>
                      <a:endParaRPr sz="2200" dirty="0"/>
                    </a:p>
                  </a:txBody>
                  <a:tcPr marL="28575" marR="28575" marT="19050" marB="19050" anchor="b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125" y="1172250"/>
            <a:ext cx="1355300" cy="129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148</Words>
  <Application>Microsoft Office PowerPoint</Application>
  <PresentationFormat>Custom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Admin</cp:lastModifiedBy>
  <cp:revision>4</cp:revision>
  <dcterms:modified xsi:type="dcterms:W3CDTF">2024-10-28T07:47:31Z</dcterms:modified>
</cp:coreProperties>
</file>